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7" r:id="rId4"/>
    <p:sldId id="268" r:id="rId5"/>
    <p:sldId id="259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5EBA1-88CF-452F-9A15-082704F37241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05E17-79A3-48C9-8D78-8BBBED1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3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883F2-2C4A-CF44-A0AF-371630430AE2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7FFEE-3469-1948-837D-8F60D0D4D1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72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FFEE-3469-1948-837D-8F60D0D4D1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66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of the Pyramids</a:t>
            </a:r>
          </a:p>
          <a:p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</a:rPr>
              <a:t>The Old Kingdom collapsed and there was 150 years of disorder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FFEE-3469-1948-837D-8F60D0D4D1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45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FFEE-3469-1948-837D-8F60D0D4D1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27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1CE5-8DC6-8845-9D8C-EB19D5839F54}" type="datetimeFigureOut">
              <a:rPr lang="en-US" smtClean="0"/>
              <a:pPr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C2003-AE85-8747-A912-252146B11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0318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/>
                <a:cs typeface="Matura MT Script Capitals"/>
              </a:rPr>
              <a:t>Ancient Egypt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ura MT Script Capitals"/>
              <a:cs typeface="Matura MT Script Capital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7" y="1762685"/>
            <a:ext cx="3574512" cy="4999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43" y="899910"/>
            <a:ext cx="2138829" cy="2986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467" y="4213411"/>
            <a:ext cx="5186828" cy="2593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582" y="1470025"/>
            <a:ext cx="2349313" cy="2684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ops_grote_galleri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402" y="615850"/>
            <a:ext cx="4074489" cy="59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47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_Khuf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0781"/>
            <a:ext cx="8978627" cy="66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17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lterini_Pyram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8192"/>
            <a:ext cx="9047311" cy="66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95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Pharaohs were leaders of different Dynasties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35600"/>
            <a:ext cx="8229600" cy="14224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DYNASTY</a:t>
            </a:r>
            <a:r>
              <a:rPr lang="en-US" sz="3600" dirty="0" smtClean="0">
                <a:solidFill>
                  <a:schemeClr val="bg1"/>
                </a:solidFill>
              </a:rPr>
              <a:t>: A </a:t>
            </a:r>
            <a:r>
              <a:rPr lang="en-US" sz="3600" dirty="0" smtClean="0">
                <a:solidFill>
                  <a:schemeClr val="bg1"/>
                </a:solidFill>
              </a:rPr>
              <a:t>family of rulers whose right to rule is passed on with in the family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arthur187_illuminati-pharao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1" y="1283142"/>
            <a:ext cx="5283200" cy="40847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6947" y="792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Middle Kingdom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2243"/>
            <a:ext cx="6140191" cy="5635757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2055 B.C. to 1650 B.C.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Known as the “Golden Age” of stability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These pharaoh’s were concerned for the people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Created projects to help the people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Drained the swamplands to provide thousands of acres of new farmland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Dug a canal from the Nile to the Red Sea to help with trade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Which of these projects would help peasants? 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4" name="Picture 3" descr="449px-Mentuhotep_Seated_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264" y="572225"/>
            <a:ext cx="4550857" cy="6071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New Kingdom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1550 B.C. to 1070 B.C.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Became the most powerful empire in Southwest Asia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This period had lots of wealth that led to building temples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Hatshepsut was the 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woman pharaoh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She built a temple called </a:t>
            </a:r>
            <a:r>
              <a:rPr lang="en-US" dirty="0" err="1">
                <a:solidFill>
                  <a:srgbClr val="FFFFFF"/>
                </a:solidFill>
              </a:rPr>
              <a:t>Deir</a:t>
            </a:r>
            <a:r>
              <a:rPr lang="en-US" dirty="0">
                <a:solidFill>
                  <a:srgbClr val="FFFFFF"/>
                </a:solidFill>
              </a:rPr>
              <a:t> el-</a:t>
            </a:r>
            <a:r>
              <a:rPr lang="en-US" dirty="0" err="1">
                <a:solidFill>
                  <a:srgbClr val="FFFFFF"/>
                </a:solidFill>
              </a:rPr>
              <a:t>Bahri</a:t>
            </a:r>
            <a:r>
              <a:rPr lang="en-US" dirty="0">
                <a:solidFill>
                  <a:srgbClr val="FFFFFF"/>
                </a:solidFill>
              </a:rPr>
              <a:t> at the Valley of the Kings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3436471" y="5513294"/>
            <a:ext cx="328705" cy="268941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Matura MT Script Capitals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ollowing the Three Kingdoms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Egypt was invaded and unable to reestablish the empire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Pharaoh Cleopatra VII tried to put the empire back together but committed suicide when she was defeated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Egypt was swept up into the expanding Roman Empire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7" y="506981"/>
            <a:ext cx="8933626" cy="5851525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8367059" y="6358506"/>
            <a:ext cx="319741" cy="27537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8367059" y="6358506"/>
            <a:ext cx="319741" cy="27537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Geography- The Nile River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Begins in the heart of Africa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Longest river in the world at 4,000 miles long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Flows north towards the Mediterranean Sea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Splits before reaching the sea creating an area called a </a:t>
            </a:r>
            <a:r>
              <a:rPr lang="en-US" u="sng" dirty="0">
                <a:solidFill>
                  <a:srgbClr val="FFFFFF"/>
                </a:solidFill>
              </a:rPr>
              <a:t>Delta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A delta is a low, watery land formed at the mouth of a river. It is often shaped like a triangle. 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There are two cataracts along the river. A cataract is like a rapid. 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8382000" y="2315882"/>
            <a:ext cx="304800" cy="254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4557059" y="5423647"/>
            <a:ext cx="328706" cy="254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7" y="364284"/>
            <a:ext cx="8979647" cy="5960241"/>
          </a:xfrm>
          <a:prstGeom prst="rect">
            <a:avLst/>
          </a:prstGeom>
        </p:spPr>
      </p:pic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8202706" y="6324525"/>
            <a:ext cx="298823" cy="30935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Geography- Lower and Upper Egypt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Egypt is divided into two areas- Lower and Upper Egypt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Why is Upper Egypt called ‘Upper’ even though it is to the south?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 land around the Nile is fertile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Fertile- </a:t>
            </a:r>
            <a:r>
              <a:rPr lang="en-US">
                <a:solidFill>
                  <a:srgbClr val="FFFFFF"/>
                </a:solidFill>
              </a:rPr>
              <a:t>where </a:t>
            </a:r>
            <a:r>
              <a:rPr lang="en-US" smtClean="0">
                <a:solidFill>
                  <a:srgbClr val="FFFFFF"/>
                </a:solidFill>
              </a:rPr>
              <a:t>crops </a:t>
            </a:r>
            <a:r>
              <a:rPr lang="en-US" dirty="0">
                <a:solidFill>
                  <a:srgbClr val="FFFFFF"/>
                </a:solidFill>
              </a:rPr>
              <a:t>and vegetation can grow</a:t>
            </a:r>
          </a:p>
          <a:p>
            <a:pPr>
              <a:buNone/>
            </a:pPr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per and l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0"/>
            <a:ext cx="7157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19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80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Egyptian History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0" y="1251275"/>
            <a:ext cx="6771479" cy="5434013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rgbClr val="FFFFFF"/>
                </a:solidFill>
              </a:rPr>
              <a:t>Divided into </a:t>
            </a:r>
            <a:r>
              <a:rPr lang="en-US" sz="3600" dirty="0">
                <a:solidFill>
                  <a:srgbClr val="FFFFFF"/>
                </a:solidFill>
              </a:rPr>
              <a:t>three periods: </a:t>
            </a:r>
            <a:r>
              <a:rPr lang="en-US" sz="3600" u="sng" dirty="0">
                <a:solidFill>
                  <a:srgbClr val="FFFFFF"/>
                </a:solidFill>
              </a:rPr>
              <a:t>Old</a:t>
            </a:r>
            <a:r>
              <a:rPr lang="en-US" sz="3600" dirty="0">
                <a:solidFill>
                  <a:srgbClr val="FFFFFF"/>
                </a:solidFill>
              </a:rPr>
              <a:t>, </a:t>
            </a:r>
            <a:r>
              <a:rPr lang="en-US" sz="3600" u="sng" dirty="0">
                <a:solidFill>
                  <a:srgbClr val="FFFFFF"/>
                </a:solidFill>
              </a:rPr>
              <a:t>Middle</a:t>
            </a:r>
            <a:r>
              <a:rPr lang="en-US" sz="3600" dirty="0">
                <a:solidFill>
                  <a:srgbClr val="FFFFFF"/>
                </a:solidFill>
              </a:rPr>
              <a:t>, and </a:t>
            </a:r>
            <a:r>
              <a:rPr lang="en-US" sz="3600" u="sng" dirty="0">
                <a:solidFill>
                  <a:srgbClr val="FFFFFF"/>
                </a:solidFill>
              </a:rPr>
              <a:t>New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u="sng" dirty="0">
                <a:solidFill>
                  <a:srgbClr val="FFFFFF"/>
                </a:solidFill>
              </a:rPr>
              <a:t>Kingdoms</a:t>
            </a:r>
          </a:p>
          <a:p>
            <a:pPr lvl="0"/>
            <a:r>
              <a:rPr lang="en-US" sz="3600" dirty="0">
                <a:solidFill>
                  <a:srgbClr val="FFFFFF"/>
                </a:solidFill>
              </a:rPr>
              <a:t>During these periods there was stability, strong leadership, secure borders, and growth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But, between the periods there were invasions and disorder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4" name="Picture 3" descr="288px-MenkauraAndQueen_MuseumOfFineArtsBos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1089" y="1116534"/>
            <a:ext cx="2429173" cy="5052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Old Kingdom:</a:t>
            </a:r>
            <a:br>
              <a:rPr lang="en-US" dirty="0" smtClean="0">
                <a:solidFill>
                  <a:schemeClr val="bg1"/>
                </a:solidFill>
                <a:latin typeface="Matura MT Script Capitals"/>
              </a:rPr>
            </a:br>
            <a:r>
              <a:rPr lang="en-US" dirty="0" smtClean="0">
                <a:solidFill>
                  <a:schemeClr val="bg1"/>
                </a:solidFill>
                <a:latin typeface="Matura MT Script Capitals"/>
              </a:rPr>
              <a:t>Age of the Pyramids</a:t>
            </a:r>
            <a:endParaRPr lang="en-US" dirty="0">
              <a:solidFill>
                <a:schemeClr val="bg1"/>
              </a:solidFill>
              <a:latin typeface="Matura MT Script Capital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4" y="1474587"/>
            <a:ext cx="5937624" cy="50486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2700 B.C. to 2200 B.C.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Powerful rulers called </a:t>
            </a:r>
            <a:r>
              <a:rPr lang="en-US" u="sng" dirty="0" smtClean="0">
                <a:solidFill>
                  <a:schemeClr val="bg1"/>
                </a:solidFill>
              </a:rPr>
              <a:t>Pharaoh</a:t>
            </a:r>
          </a:p>
          <a:p>
            <a:pPr marL="0" lv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best </a:t>
            </a:r>
            <a:r>
              <a:rPr lang="en-US" dirty="0">
                <a:solidFill>
                  <a:schemeClr val="bg1"/>
                </a:solidFill>
              </a:rPr>
              <a:t>known for constructing large </a:t>
            </a:r>
            <a:r>
              <a:rPr lang="en-US" u="sng" dirty="0">
                <a:solidFill>
                  <a:schemeClr val="bg1"/>
                </a:solidFill>
              </a:rPr>
              <a:t>pyramids</a:t>
            </a:r>
            <a:r>
              <a:rPr lang="en-US" dirty="0">
                <a:solidFill>
                  <a:schemeClr val="bg1"/>
                </a:solidFill>
              </a:rPr>
              <a:t> as burial places for Pharaohs.  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Egyptians </a:t>
            </a:r>
            <a:r>
              <a:rPr lang="en-US" dirty="0">
                <a:solidFill>
                  <a:schemeClr val="bg1"/>
                </a:solidFill>
              </a:rPr>
              <a:t>at this time worshipped their pharaohs as Gods – </a:t>
            </a:r>
            <a:r>
              <a:rPr lang="en-US" dirty="0" smtClean="0">
                <a:solidFill>
                  <a:schemeClr val="bg1"/>
                </a:solidFill>
              </a:rPr>
              <a:t>believing that </a:t>
            </a:r>
            <a:r>
              <a:rPr lang="en-US" dirty="0">
                <a:solidFill>
                  <a:schemeClr val="bg1"/>
                </a:solidFill>
              </a:rPr>
              <a:t>he ensured the annual flooding of the Nile delta to keep the crops growing.</a:t>
            </a:r>
          </a:p>
          <a:p>
            <a:endParaRPr lang="en-US" b="1" dirty="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66" y="1600200"/>
            <a:ext cx="3129034" cy="4376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eops-Pyram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52819"/>
            <a:ext cx="9146561" cy="56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77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ramidDatePal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161" y="675999"/>
            <a:ext cx="6529007" cy="56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29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_Pyramid_Diagram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10" y="423388"/>
            <a:ext cx="9192302" cy="64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5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405</Words>
  <Application>Microsoft Office PowerPoint</Application>
  <PresentationFormat>On-screen Show (4:3)</PresentationFormat>
  <Paragraphs>49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Ancient Egypt</vt:lpstr>
      <vt:lpstr>Geography- The Nile River</vt:lpstr>
      <vt:lpstr>Geography- Lower and Upper Egypt</vt:lpstr>
      <vt:lpstr>Slide 4</vt:lpstr>
      <vt:lpstr>Egyptian History</vt:lpstr>
      <vt:lpstr>Old Kingdom: Age of the Pyramids</vt:lpstr>
      <vt:lpstr>Slide 7</vt:lpstr>
      <vt:lpstr>Slide 8</vt:lpstr>
      <vt:lpstr>Slide 9</vt:lpstr>
      <vt:lpstr>Slide 10</vt:lpstr>
      <vt:lpstr>Slide 11</vt:lpstr>
      <vt:lpstr>Slide 12</vt:lpstr>
      <vt:lpstr>Pharaohs were leaders of different Dynasties</vt:lpstr>
      <vt:lpstr>Middle Kingdom</vt:lpstr>
      <vt:lpstr>New Kingdom</vt:lpstr>
      <vt:lpstr>Following the Three Kingdoms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</dc:title>
  <dc:creator>Kaitlyn Kerr</dc:creator>
  <cp:lastModifiedBy>adicker</cp:lastModifiedBy>
  <cp:revision>13</cp:revision>
  <dcterms:created xsi:type="dcterms:W3CDTF">2010-09-20T22:13:05Z</dcterms:created>
  <dcterms:modified xsi:type="dcterms:W3CDTF">2013-09-24T11:55:40Z</dcterms:modified>
</cp:coreProperties>
</file>