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2" r:id="rId3"/>
    <p:sldId id="258" r:id="rId4"/>
    <p:sldId id="259" r:id="rId5"/>
    <p:sldId id="260" r:id="rId6"/>
    <p:sldId id="261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2E7E-0936-F048-8A5E-6D38092E2D91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9416-3AA1-454C-BD67-5F4CB9B6D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2E7E-0936-F048-8A5E-6D38092E2D91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9416-3AA1-454C-BD67-5F4CB9B6D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2E7E-0936-F048-8A5E-6D38092E2D91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9416-3AA1-454C-BD67-5F4CB9B6D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2E7E-0936-F048-8A5E-6D38092E2D91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9416-3AA1-454C-BD67-5F4CB9B6D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2E7E-0936-F048-8A5E-6D38092E2D91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9416-3AA1-454C-BD67-5F4CB9B6D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2E7E-0936-F048-8A5E-6D38092E2D91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9416-3AA1-454C-BD67-5F4CB9B6D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2E7E-0936-F048-8A5E-6D38092E2D91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9416-3AA1-454C-BD67-5F4CB9B6D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2E7E-0936-F048-8A5E-6D38092E2D91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9416-3AA1-454C-BD67-5F4CB9B6D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2E7E-0936-F048-8A5E-6D38092E2D91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9416-3AA1-454C-BD67-5F4CB9B6D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2E7E-0936-F048-8A5E-6D38092E2D91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9416-3AA1-454C-BD67-5F4CB9B6D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2E7E-0936-F048-8A5E-6D38092E2D91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9416-3AA1-454C-BD67-5F4CB9B6D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22E7E-0936-F048-8A5E-6D38092E2D91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F9416-3AA1-454C-BD67-5F4CB9B6D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0318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/>
                <a:cs typeface="Matura MT Script Capitals"/>
              </a:rPr>
              <a:t>Ancient Egypt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ura MT Script Capitals"/>
              <a:cs typeface="Matura MT Script Capital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57" y="1762685"/>
            <a:ext cx="3574512" cy="49993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643" y="899910"/>
            <a:ext cx="2138829" cy="29862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2467" y="4213411"/>
            <a:ext cx="5186828" cy="2593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6582" y="1470025"/>
            <a:ext cx="2349313" cy="2684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Matura MT Script Capitals"/>
              </a:rPr>
              <a:t>True or False?</a:t>
            </a:r>
            <a:endParaRPr lang="en-US" dirty="0">
              <a:solidFill>
                <a:schemeClr val="bg1"/>
              </a:solidFill>
              <a:latin typeface="Matura MT Script Capital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7624" cy="4525963"/>
          </a:xfrm>
        </p:spPr>
        <p:txBody>
          <a:bodyPr>
            <a:normAutofit/>
          </a:bodyPr>
          <a:lstStyle/>
          <a:p>
            <a:pPr marL="514350" lvl="0" indent="-514350">
              <a:buAutoNum type="arabicParenR"/>
            </a:pPr>
            <a:r>
              <a:rPr lang="en-US" dirty="0" smtClean="0">
                <a:solidFill>
                  <a:srgbClr val="FFFFFF"/>
                </a:solidFill>
              </a:rPr>
              <a:t>It took 35 days to complete the mummification process. </a:t>
            </a:r>
          </a:p>
          <a:p>
            <a:pPr marL="514350" indent="-514350">
              <a:buFont typeface="Arial"/>
              <a:buAutoNum type="arabicParenR"/>
            </a:pPr>
            <a:r>
              <a:rPr lang="en-US" dirty="0" smtClean="0">
                <a:solidFill>
                  <a:srgbClr val="FFFFFF"/>
                </a:solidFill>
              </a:rPr>
              <a:t>The largest pyramid is as wide as two and a half city blocks. </a:t>
            </a:r>
          </a:p>
          <a:p>
            <a:pPr marL="514350" indent="-514350">
              <a:buFont typeface="Arial"/>
              <a:buAutoNum type="arabicParenR"/>
            </a:pPr>
            <a:r>
              <a:rPr lang="en-US" dirty="0" smtClean="0">
                <a:solidFill>
                  <a:srgbClr val="FFFFFF"/>
                </a:solidFill>
              </a:rPr>
              <a:t>Most men were only allowed one wife unless the first wife was childless</a:t>
            </a:r>
          </a:p>
          <a:p>
            <a:pPr marL="514350" indent="-514350">
              <a:buFont typeface="Arial"/>
              <a:buAutoNum type="arabicParenR"/>
            </a:pPr>
            <a:r>
              <a:rPr lang="en-US" dirty="0" smtClean="0">
                <a:solidFill>
                  <a:srgbClr val="FFFFFF"/>
                </a:solidFill>
              </a:rPr>
              <a:t>Peasants could own land. </a:t>
            </a:r>
          </a:p>
          <a:p>
            <a:pPr marL="514350" indent="-514350">
              <a:buFont typeface="Arial"/>
              <a:buAutoNum type="arabicParenR"/>
            </a:pPr>
            <a:r>
              <a:rPr lang="en-US" dirty="0" smtClean="0">
                <a:solidFill>
                  <a:srgbClr val="FFFFFF"/>
                </a:solidFill>
              </a:rPr>
              <a:t>People are still chasing mummies today. </a:t>
            </a:r>
          </a:p>
          <a:p>
            <a:pPr marL="514350" indent="-514350">
              <a:buFont typeface="Arial"/>
              <a:buAutoNum type="arabicParenR"/>
            </a:pPr>
            <a:endParaRPr lang="en-US" dirty="0" smtClean="0">
              <a:solidFill>
                <a:srgbClr val="FFFFFF"/>
              </a:solidFill>
            </a:endParaRPr>
          </a:p>
          <a:p>
            <a:pPr marL="514350" lvl="0" indent="-514350">
              <a:buAutoNum type="arabicParenR"/>
            </a:pPr>
            <a:endParaRPr lang="en-US" dirty="0" smtClean="0">
              <a:solidFill>
                <a:srgbClr val="FFFFFF"/>
              </a:solidFill>
            </a:endParaRPr>
          </a:p>
          <a:p>
            <a:pPr marL="514350" lvl="0" indent="-514350">
              <a:buAutoNum type="arabicParenR"/>
            </a:pPr>
            <a:endParaRPr lang="en-US" dirty="0" smtClean="0">
              <a:solidFill>
                <a:srgbClr val="FFFFFF"/>
              </a:solidFill>
            </a:endParaRPr>
          </a:p>
          <a:p>
            <a:pPr lvl="0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endParaRPr lang="en-US" b="1" dirty="0">
              <a:solidFill>
                <a:schemeClr val="bg1"/>
              </a:solidFill>
              <a:latin typeface="Comic Sans MS"/>
            </a:endParaRPr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 flipV="1">
            <a:off x="2599765" y="2241177"/>
            <a:ext cx="239059" cy="284777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Custom 4">
            <a:hlinkClick r:id="rId3" action="ppaction://hlinksldjump" highlightClick="1"/>
          </p:cNvPr>
          <p:cNvSpPr/>
          <p:nvPr/>
        </p:nvSpPr>
        <p:spPr>
          <a:xfrm>
            <a:off x="3735294" y="3346823"/>
            <a:ext cx="239059" cy="239058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Custom 5">
            <a:hlinkClick r:id="rId4" action="ppaction://hlinksldjump" highlightClick="1"/>
          </p:cNvPr>
          <p:cNvSpPr/>
          <p:nvPr/>
        </p:nvSpPr>
        <p:spPr>
          <a:xfrm>
            <a:off x="5483413" y="4437530"/>
            <a:ext cx="283882" cy="2540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Custom 6">
            <a:hlinkClick r:id="rId5" action="ppaction://hlinksldjump" highlightClick="1"/>
          </p:cNvPr>
          <p:cNvSpPr/>
          <p:nvPr/>
        </p:nvSpPr>
        <p:spPr>
          <a:xfrm>
            <a:off x="5319061" y="4990350"/>
            <a:ext cx="239059" cy="283883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Custom 7">
            <a:hlinkClick r:id="rId6" action="ppaction://hlinksldjump" highlightClick="1"/>
          </p:cNvPr>
          <p:cNvSpPr/>
          <p:nvPr/>
        </p:nvSpPr>
        <p:spPr>
          <a:xfrm>
            <a:off x="7694706" y="5617882"/>
            <a:ext cx="268941" cy="268942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Matura MT Script Capitals"/>
              </a:rPr>
              <a:t>Pyramids- Part 1</a:t>
            </a:r>
            <a:endParaRPr lang="en-US" dirty="0">
              <a:solidFill>
                <a:schemeClr val="bg1"/>
              </a:solidFill>
              <a:latin typeface="Matura MT Script Capital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The pyramids were built during the Old Kingdom. Each pyramid was part of a larger complex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Large pyramid for the pharaoh, small pyramid for the family, small flat-roofed houses, </a:t>
            </a:r>
            <a:r>
              <a:rPr lang="en-US" dirty="0" err="1">
                <a:solidFill>
                  <a:srgbClr val="FFFFFF"/>
                </a:solidFill>
              </a:rPr>
              <a:t>mastabas</a:t>
            </a:r>
            <a:r>
              <a:rPr lang="en-US" dirty="0">
                <a:solidFill>
                  <a:srgbClr val="FFFFFF"/>
                </a:solidFill>
              </a:rPr>
              <a:t>, for the pharaoh’s officials </a:t>
            </a:r>
          </a:p>
          <a:p>
            <a:pPr lvl="0"/>
            <a:r>
              <a:rPr lang="en-US" dirty="0">
                <a:solidFill>
                  <a:srgbClr val="FFFFFF"/>
                </a:solidFill>
              </a:rPr>
              <a:t>Each pyramid had tombs filled with chairs, weapons, games, and food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The pharaoh’s body would be preserved so the spirit could return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This process was called mummification and it took 70 days to complete</a:t>
            </a:r>
          </a:p>
          <a:p>
            <a:endParaRPr lang="en-US" b="1" dirty="0">
              <a:solidFill>
                <a:schemeClr val="bg1"/>
              </a:solidFill>
              <a:latin typeface="Comic Sans MS"/>
            </a:endParaRPr>
          </a:p>
        </p:txBody>
      </p:sp>
      <p:sp>
        <p:nvSpPr>
          <p:cNvPr id="7" name="Action Button: Custom 6">
            <a:hlinkClick r:id="rId2" action="ppaction://hlinksldjump" highlightClick="1"/>
          </p:cNvPr>
          <p:cNvSpPr/>
          <p:nvPr/>
        </p:nvSpPr>
        <p:spPr>
          <a:xfrm>
            <a:off x="8686800" y="6424706"/>
            <a:ext cx="262965" cy="239059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Matura MT Script Capitals"/>
              </a:rPr>
              <a:t>Pyramids- Part 2</a:t>
            </a:r>
            <a:endParaRPr lang="en-US" dirty="0">
              <a:solidFill>
                <a:schemeClr val="bg1"/>
              </a:solidFill>
              <a:latin typeface="Matura MT Script Capital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The biggest pyramid is the Great Pyramid of Giza constructed by King Khufu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It covers 13 acres sitting 756 feet wide and 481 feet tall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The pyramid is guarded by a Great Sphinx 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A sphinx has the head of a human but the body of a lion</a:t>
            </a:r>
          </a:p>
          <a:p>
            <a:endParaRPr lang="en-US" b="1" dirty="0">
              <a:solidFill>
                <a:schemeClr val="bg1"/>
              </a:solidFill>
              <a:latin typeface="Comic Sans MS"/>
            </a:endParaRPr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8686800" y="6424706"/>
            <a:ext cx="262965" cy="239059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Custom 4">
            <a:hlinkClick r:id="rId3" action="ppaction://hlinksldjump" highlightClick="1"/>
          </p:cNvPr>
          <p:cNvSpPr/>
          <p:nvPr/>
        </p:nvSpPr>
        <p:spPr>
          <a:xfrm>
            <a:off x="8187765" y="6424706"/>
            <a:ext cx="298823" cy="239059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Matura MT Script Capitals"/>
              </a:rPr>
              <a:t>Society- Part 1</a:t>
            </a:r>
            <a:endParaRPr lang="en-US" dirty="0">
              <a:solidFill>
                <a:schemeClr val="bg1"/>
              </a:solidFill>
              <a:latin typeface="Matura MT Script Capital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Men were the head of the household but the wives were still respected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Most men were only allowed one wife unless the first wife was childless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Woman were in charge of the household and education</a:t>
            </a:r>
          </a:p>
          <a:p>
            <a:pPr>
              <a:buNone/>
            </a:pPr>
            <a:endParaRPr lang="en-US" b="1" dirty="0">
              <a:solidFill>
                <a:schemeClr val="bg1"/>
              </a:solidFill>
              <a:latin typeface="Comic Sans MS"/>
            </a:endParaRPr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8686800" y="6424706"/>
            <a:ext cx="262965" cy="239059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523"/>
            <a:ext cx="8229600" cy="81606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Matura MT Script Capitals"/>
              </a:rPr>
              <a:t>Society- Part 2</a:t>
            </a:r>
            <a:endParaRPr lang="en-US" dirty="0">
              <a:solidFill>
                <a:schemeClr val="bg1"/>
              </a:solidFill>
              <a:latin typeface="Matura MT Script Capital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5765"/>
            <a:ext cx="8229600" cy="5438587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Egyptian society was broken down into classes that were shaped like a pyramid</a:t>
            </a:r>
          </a:p>
          <a:p>
            <a:pPr lvl="0"/>
            <a:r>
              <a:rPr lang="en-US" dirty="0">
                <a:solidFill>
                  <a:srgbClr val="FFFFFF"/>
                </a:solidFill>
              </a:rPr>
              <a:t>At the top was the God-King, the Pharaoh</a:t>
            </a:r>
          </a:p>
          <a:p>
            <a:pPr lvl="0"/>
            <a:r>
              <a:rPr lang="en-US" dirty="0">
                <a:solidFill>
                  <a:srgbClr val="FFFFFF"/>
                </a:solidFill>
              </a:rPr>
              <a:t>Next was the nobles and priests who ran the government and managed the land</a:t>
            </a:r>
          </a:p>
          <a:p>
            <a:pPr lvl="0"/>
            <a:r>
              <a:rPr lang="en-US" dirty="0">
                <a:solidFill>
                  <a:srgbClr val="FFFFFF"/>
                </a:solidFill>
              </a:rPr>
              <a:t>Then merchants, artisans, scribes, and tax collectors 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Merchants traded up and down the Nile River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Artisans built beautiful goods such as stone dishes, gold and silver tools, and paper from papyrus </a:t>
            </a:r>
          </a:p>
          <a:p>
            <a:pPr lvl="0"/>
            <a:r>
              <a:rPr lang="en-US" dirty="0">
                <a:solidFill>
                  <a:srgbClr val="FFFFFF"/>
                </a:solidFill>
              </a:rPr>
              <a:t>Most people were peasants and worked the land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The pharaoh owned the land but let subjects use some of the land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The peasants had to pay taxes to the pharaoh in the form of crops and had to serve in the military 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Peasants were forced into labor projects such as building the pyramids</a:t>
            </a:r>
          </a:p>
          <a:p>
            <a:endParaRPr lang="en-US" b="1" dirty="0">
              <a:solidFill>
                <a:schemeClr val="bg1"/>
              </a:solidFill>
              <a:latin typeface="Comic Sans MS"/>
            </a:endParaRPr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8686800" y="6424706"/>
            <a:ext cx="262965" cy="239059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819149" y="875365"/>
            <a:ext cx="7428379" cy="5011457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38100" dist="25400" dir="5400000" algn="ctr" rotWithShape="0">
              <a:srgbClr val="00000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3541124" y="2286000"/>
            <a:ext cx="2033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38100" dist="25400" dir="5400000" algn="ctr" rotWithShape="0">
              <a:srgbClr val="00000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2524312" y="3600824"/>
            <a:ext cx="4034866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38100" dist="25400" dir="5400000" algn="ctr" rotWithShape="0">
              <a:srgbClr val="00000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1658471" y="4766235"/>
            <a:ext cx="5800287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38100" dist="25400" dir="5400000" algn="ctr" rotWithShape="0">
              <a:srgbClr val="00000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ction Button: Custom 7">
            <a:hlinkClick r:id="rId2" action="ppaction://hlinksldjump" highlightClick="1"/>
          </p:cNvPr>
          <p:cNvSpPr/>
          <p:nvPr/>
        </p:nvSpPr>
        <p:spPr>
          <a:xfrm>
            <a:off x="8686800" y="6424706"/>
            <a:ext cx="262965" cy="239059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28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Matura MT Script Capitals"/>
                <a:cs typeface="Matura MT Script Capitals"/>
              </a:rPr>
              <a:t>Chasing Mummies</a:t>
            </a:r>
            <a:endParaRPr lang="en-US" dirty="0">
              <a:solidFill>
                <a:srgbClr val="FFFFFF"/>
              </a:solidFill>
              <a:latin typeface="Matura MT Script Capitals"/>
              <a:cs typeface="Matura MT Script Capital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83" y="1327992"/>
            <a:ext cx="4605617" cy="2589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235" y="3729702"/>
            <a:ext cx="4289612" cy="2856447"/>
          </a:xfrm>
          <a:prstGeom prst="rect">
            <a:avLst/>
          </a:prstGeom>
        </p:spPr>
      </p:pic>
      <p:sp>
        <p:nvSpPr>
          <p:cNvPr id="6" name="Action Button: Custom 5">
            <a:hlinkClick r:id="rId4" action="ppaction://hlinksldjump" highlightClick="1"/>
          </p:cNvPr>
          <p:cNvSpPr/>
          <p:nvPr/>
        </p:nvSpPr>
        <p:spPr>
          <a:xfrm>
            <a:off x="8851151" y="6589057"/>
            <a:ext cx="262965" cy="239059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6" y="409013"/>
            <a:ext cx="7853949" cy="44767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118" y="1286435"/>
            <a:ext cx="6639485" cy="5311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03" y="1168728"/>
            <a:ext cx="7588250" cy="49171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0865" y="409013"/>
            <a:ext cx="7484738" cy="4939927"/>
          </a:xfrm>
          <a:prstGeom prst="rect">
            <a:avLst/>
          </a:prstGeom>
        </p:spPr>
      </p:pic>
      <p:sp>
        <p:nvSpPr>
          <p:cNvPr id="8" name="Action Button: Custom 7">
            <a:hlinkClick r:id="rId6" action="ppaction://hlinksldjump" highlightClick="1"/>
          </p:cNvPr>
          <p:cNvSpPr/>
          <p:nvPr/>
        </p:nvSpPr>
        <p:spPr>
          <a:xfrm>
            <a:off x="254000" y="6350000"/>
            <a:ext cx="216646" cy="248023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352</Words>
  <Application>Microsoft Office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Ancient Egypt</vt:lpstr>
      <vt:lpstr>True or False?</vt:lpstr>
      <vt:lpstr>Pyramids- Part 1</vt:lpstr>
      <vt:lpstr>Pyramids- Part 2</vt:lpstr>
      <vt:lpstr>Society- Part 1</vt:lpstr>
      <vt:lpstr>Society- Part 2</vt:lpstr>
      <vt:lpstr>Slide 7</vt:lpstr>
      <vt:lpstr>Chasing Mummies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Egypt</dc:title>
  <dc:creator>Kaitlyn Kerr</dc:creator>
  <cp:lastModifiedBy>kkerr</cp:lastModifiedBy>
  <cp:revision>2</cp:revision>
  <dcterms:created xsi:type="dcterms:W3CDTF">2010-09-22T00:31:40Z</dcterms:created>
  <dcterms:modified xsi:type="dcterms:W3CDTF">2011-09-16T22:05:47Z</dcterms:modified>
</cp:coreProperties>
</file>