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73" r:id="rId13"/>
    <p:sldId id="277" r:id="rId14"/>
    <p:sldId id="274" r:id="rId15"/>
    <p:sldId id="275" r:id="rId16"/>
    <p:sldId id="276" r:id="rId17"/>
    <p:sldId id="266" r:id="rId18"/>
    <p:sldId id="267" r:id="rId19"/>
    <p:sldId id="268" r:id="rId20"/>
    <p:sldId id="269" r:id="rId21"/>
    <p:sldId id="278" r:id="rId22"/>
    <p:sldId id="27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7097" autoAdjust="0"/>
  </p:normalViewPr>
  <p:slideViewPr>
    <p:cSldViewPr>
      <p:cViewPr varScale="1">
        <p:scale>
          <a:sx n="24" d="100"/>
          <a:sy n="24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CE2A-E2A4-4F87-810D-9E330106165D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6548F-5CE4-4959-86C3-9C63AE9BC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Island/Land area, smaller than a continent, completely surrounded by </a:t>
            </a:r>
          </a:p>
          <a:p>
            <a:endParaRPr lang="en-US" dirty="0" smtClean="0"/>
          </a:p>
          <a:p>
            <a:r>
              <a:rPr lang="en-US" dirty="0" smtClean="0"/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Ocean/One of the four major bodies of salt water that surround the </a:t>
            </a:r>
          </a:p>
          <a:p>
            <a:endParaRPr lang="en-US" dirty="0" smtClean="0"/>
          </a:p>
          <a:p>
            <a:r>
              <a:rPr lang="en-US" dirty="0" smtClean="0"/>
              <a:t>continents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Isthmus/Narrow stretch of land with two bodies of water on each side, AND connecting two larger land areas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Lowland/</a:t>
            </a:r>
            <a:r>
              <a:rPr lang="en-US" baseline="0" dirty="0" smtClean="0"/>
              <a:t> Area of land this lower and flatter than the surrounding country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Mountain/Land with steep sides that rise sharply (1,000 feet or more) </a:t>
            </a:r>
          </a:p>
          <a:p>
            <a:endParaRPr lang="en-US" dirty="0" smtClean="0"/>
          </a:p>
          <a:p>
            <a:r>
              <a:rPr lang="en-US" dirty="0" smtClean="0"/>
              <a:t>from surrounding land; generally larger and more rugged than a hill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Canyon/Deep and narrow valley with steep walls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Peninsula/Body of land jutting into a lake or ocean, surrounded on</a:t>
            </a:r>
          </a:p>
          <a:p>
            <a:endParaRPr lang="en-US" dirty="0" smtClean="0"/>
          </a:p>
          <a:p>
            <a:r>
              <a:rPr lang="en-US" dirty="0" smtClean="0"/>
              <a:t>three sides by water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Valley/Area of low land usually between hills or mountains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Channel/Wide, strait or waterway between two landmasses that lie </a:t>
            </a:r>
          </a:p>
          <a:p>
            <a:endParaRPr lang="en-US" dirty="0" smtClean="0"/>
          </a:p>
          <a:p>
            <a:r>
              <a:rPr lang="en-US" dirty="0" smtClean="0"/>
              <a:t>close to each other; deep part of a river or other waterway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48F-5CE4-4959-86C3-9C63AE9BC4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D9C9-8FF6-4A84-9E67-483F7C99B945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648A-66AF-4D1C-9E5A-B858DF011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rSu65Bb9X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nationalgeographic.com/education/encyclopedia/basin/?ar_a=1" TargetMode="External"/><Relationship Id="rId2" Type="http://schemas.openxmlformats.org/officeDocument/2006/relationships/hyperlink" Target="http://education.nationalgeographic.com/education/encyclopedia/tributary/?ar_a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cation.nationalgeographic.com/education/encyclopedia/gulf/?ar_a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Dictionary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http://www.youtube.com/watch?v=mrSu65Bb9X4</a:t>
            </a:r>
            <a:endParaRPr lang="en-US" dirty="0"/>
          </a:p>
        </p:txBody>
      </p:sp>
      <p:pic>
        <p:nvPicPr>
          <p:cNvPr id="3" name="Picture 2" descr="ocean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843" y="914400"/>
            <a:ext cx="8223757" cy="51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hmusOfPan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708" y="397170"/>
            <a:ext cx="7326692" cy="592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is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304800"/>
            <a:ext cx="9275163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hmus30thAnnivIssue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33400"/>
            <a:ext cx="4991100" cy="598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is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71475"/>
            <a:ext cx="6029325" cy="602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iso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82835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ison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"/>
            <a:ext cx="6553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land2_JPG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0836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ain_pe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_Canyon_Aerial_Kwagunt_Butte,_Malgosa_Crest,_Nankoweap_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957"/>
            <a:ext cx="9144000" cy="607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e.jpg"/>
          <p:cNvPicPr>
            <a:picLocks noChangeAspect="1"/>
          </p:cNvPicPr>
          <p:nvPr/>
        </p:nvPicPr>
        <p:blipFill>
          <a:blip r:embed="rId2" cstate="print"/>
          <a:srcRect t="8889" b="6667"/>
          <a:stretch>
            <a:fillRect/>
          </a:stretch>
        </p:blipFill>
        <p:spPr>
          <a:xfrm>
            <a:off x="0" y="6096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0761" y="304800"/>
            <a:ext cx="5924439" cy="633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2087" y="355158"/>
            <a:ext cx="6005513" cy="612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ley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n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"/>
            <a:ext cx="7010400" cy="659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ta.jpg"/>
          <p:cNvPicPr>
            <a:picLocks noChangeAspect="1"/>
          </p:cNvPicPr>
          <p:nvPr/>
        </p:nvPicPr>
        <p:blipFill>
          <a:blip r:embed="rId2" cstate="print"/>
          <a:srcRect l="13333" r="2500"/>
          <a:stretch>
            <a:fillRect/>
          </a:stretch>
        </p:blipFill>
        <p:spPr>
          <a:xfrm rot="5400000">
            <a:off x="941493" y="582507"/>
            <a:ext cx="6499014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hmus.jpg"/>
          <p:cNvPicPr>
            <a:picLocks noChangeAspect="1"/>
          </p:cNvPicPr>
          <p:nvPr/>
        </p:nvPicPr>
        <p:blipFill>
          <a:blip r:embed="rId2" cstate="print"/>
          <a:srcRect l="7609" r="2174"/>
          <a:stretch>
            <a:fillRect/>
          </a:stretch>
        </p:blipFill>
        <p:spPr>
          <a:xfrm rot="5400000">
            <a:off x="1264478" y="564321"/>
            <a:ext cx="669124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au.jpg"/>
          <p:cNvPicPr>
            <a:picLocks noChangeAspect="1"/>
          </p:cNvPicPr>
          <p:nvPr/>
        </p:nvPicPr>
        <p:blipFill>
          <a:blip r:embed="rId2" cstate="print"/>
          <a:srcRect t="11111" b="8889"/>
          <a:stretch>
            <a:fillRect/>
          </a:stretch>
        </p:blipFill>
        <p:spPr>
          <a:xfrm rot="10800000">
            <a:off x="0" y="609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Tributary: </a:t>
            </a:r>
            <a:r>
              <a:rPr lang="en-US" dirty="0" smtClean="0">
                <a:hlinkClick r:id="rId2"/>
              </a:rPr>
              <a:t>http://education.nationalgeographic.com/education/encyclopedia/tributary/?ar_a=1</a:t>
            </a:r>
            <a:endParaRPr lang="en-US" dirty="0" smtClean="0"/>
          </a:p>
          <a:p>
            <a:r>
              <a:rPr lang="en-US" dirty="0" smtClean="0"/>
              <a:t>Basin: </a:t>
            </a:r>
            <a:r>
              <a:rPr lang="en-US" dirty="0" smtClean="0">
                <a:hlinkClick r:id="rId3"/>
              </a:rPr>
              <a:t>http://education.nationalgeographic.com/education/encyclopedia/basin/?ar_a=1</a:t>
            </a:r>
            <a:endParaRPr lang="en-US" dirty="0" smtClean="0"/>
          </a:p>
          <a:p>
            <a:r>
              <a:rPr lang="en-US" dirty="0" smtClean="0"/>
              <a:t>Gulf:</a:t>
            </a:r>
          </a:p>
          <a:p>
            <a:r>
              <a:rPr lang="en-US" dirty="0" smtClean="0">
                <a:hlinkClick r:id="rId4"/>
              </a:rPr>
              <a:t>http://education.nationalgeographic.com/education/encyclopedia/gulf/?ar_a=1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l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824459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lan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685800"/>
            <a:ext cx="85725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173</Words>
  <Application>Microsoft Office PowerPoint</Application>
  <PresentationFormat>On-screen Show (4:3)</PresentationFormat>
  <Paragraphs>40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Geography Dictionary</vt:lpstr>
      <vt:lpstr>Slide 2</vt:lpstr>
      <vt:lpstr>Slide 3</vt:lpstr>
      <vt:lpstr>Slide 4</vt:lpstr>
      <vt:lpstr>Slide 5</vt:lpstr>
      <vt:lpstr>Slide 6</vt:lpstr>
      <vt:lpstr>Links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Dictionary</dc:title>
  <dc:creator>adicker</dc:creator>
  <cp:lastModifiedBy>adicker</cp:lastModifiedBy>
  <cp:revision>477</cp:revision>
  <dcterms:created xsi:type="dcterms:W3CDTF">2013-09-10T12:40:00Z</dcterms:created>
  <dcterms:modified xsi:type="dcterms:W3CDTF">2013-09-15T17:20:49Z</dcterms:modified>
</cp:coreProperties>
</file>