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5A5F-2BD9-49F9-B00E-1832E6023A7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6ECD-94EC-49B7-89DA-F63450496C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Map</a:t>
            </a:r>
            <a:endParaRPr lang="en-US" dirty="0"/>
          </a:p>
        </p:txBody>
      </p:sp>
      <p:pic>
        <p:nvPicPr>
          <p:cNvPr id="11266" name="Picture 2" descr="http://www.eia.gov/emeu/reps/maps/us_census_files/cendivc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448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Street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itopf.com/_images/location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5534025" cy="597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Playing at Beach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racelets.co.uk/Fotolia_3564582_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34400" cy="5709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photos.metrojacksonville.com/photos/1392969976_gGkbvSM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620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 Dam</a:t>
            </a:r>
            <a:endParaRPr lang="en-US" dirty="0"/>
          </a:p>
        </p:txBody>
      </p:sp>
      <p:pic>
        <p:nvPicPr>
          <p:cNvPr id="14338" name="Picture 2" descr="http://www.visitingdc.com/images/hoover-dam-direc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96200" cy="5310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 Map</vt:lpstr>
      <vt:lpstr>Street Map</vt:lpstr>
      <vt:lpstr>Children Playing at Beach</vt:lpstr>
      <vt:lpstr>Transit Map</vt:lpstr>
      <vt:lpstr>Hoover Dam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Map</dc:title>
  <dc:creator>kkerr</dc:creator>
  <cp:lastModifiedBy>kkerr</cp:lastModifiedBy>
  <cp:revision>1</cp:revision>
  <dcterms:created xsi:type="dcterms:W3CDTF">2012-09-17T21:21:10Z</dcterms:created>
  <dcterms:modified xsi:type="dcterms:W3CDTF">2012-09-17T21:27:04Z</dcterms:modified>
</cp:coreProperties>
</file>